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CE3A-341C-4BA9-9FF3-62CF5DEA73F3}" type="datetimeFigureOut">
              <a:rPr lang="en-US" smtClean="0"/>
              <a:t>2017-01-09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E90-6BB1-4789-959B-2EE384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6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2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66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14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72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76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9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2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22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8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7798"/>
            <a:ext cx="81534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35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23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47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55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59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63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99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6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235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73217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334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25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4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1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3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Blood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Viner</dc:creator>
  <cp:lastModifiedBy>Tina Viner</cp:lastModifiedBy>
  <cp:revision>1</cp:revision>
  <dcterms:created xsi:type="dcterms:W3CDTF">2017-01-09T17:06:48Z</dcterms:created>
  <dcterms:modified xsi:type="dcterms:W3CDTF">2017-01-09T17:10:44Z</dcterms:modified>
</cp:coreProperties>
</file>